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907DC-3239-4FB7-8596-479CBA4054A8}" v="3" dt="2022-09-21T06:53:50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ni Kuppusamy" userId="69c39baf-b602-4943-8b76-4a6754f0f605" providerId="ADAL" clId="{C4E907DC-3239-4FB7-8596-479CBA4054A8}"/>
    <pc:docChg chg="undo custSel addSld delSld modSld sldOrd">
      <pc:chgData name="Theni Kuppusamy" userId="69c39baf-b602-4943-8b76-4a6754f0f605" providerId="ADAL" clId="{C4E907DC-3239-4FB7-8596-479CBA4054A8}" dt="2022-09-21T06:54:46.398" v="29" actId="47"/>
      <pc:docMkLst>
        <pc:docMk/>
      </pc:docMkLst>
      <pc:sldChg chg="add del">
        <pc:chgData name="Theni Kuppusamy" userId="69c39baf-b602-4943-8b76-4a6754f0f605" providerId="ADAL" clId="{C4E907DC-3239-4FB7-8596-479CBA4054A8}" dt="2022-09-19T08:11:48.994" v="1" actId="2696"/>
        <pc:sldMkLst>
          <pc:docMk/>
          <pc:sldMk cId="3458998814" sldId="257"/>
        </pc:sldMkLst>
      </pc:sldChg>
      <pc:sldChg chg="del">
        <pc:chgData name="Theni Kuppusamy" userId="69c39baf-b602-4943-8b76-4a6754f0f605" providerId="ADAL" clId="{C4E907DC-3239-4FB7-8596-479CBA4054A8}" dt="2022-09-21T06:53:16.710" v="3" actId="47"/>
        <pc:sldMkLst>
          <pc:docMk/>
          <pc:sldMk cId="1260283278" sldId="258"/>
        </pc:sldMkLst>
      </pc:sldChg>
      <pc:sldChg chg="addSp del mod">
        <pc:chgData name="Theni Kuppusamy" userId="69c39baf-b602-4943-8b76-4a6754f0f605" providerId="ADAL" clId="{C4E907DC-3239-4FB7-8596-479CBA4054A8}" dt="2022-09-21T06:54:46.398" v="29" actId="47"/>
        <pc:sldMkLst>
          <pc:docMk/>
          <pc:sldMk cId="28718110" sldId="259"/>
        </pc:sldMkLst>
        <pc:spChg chg="add">
          <ac:chgData name="Theni Kuppusamy" userId="69c39baf-b602-4943-8b76-4a6754f0f605" providerId="ADAL" clId="{C4E907DC-3239-4FB7-8596-479CBA4054A8}" dt="2022-09-21T06:53:13.497" v="2" actId="22"/>
          <ac:spMkLst>
            <pc:docMk/>
            <pc:sldMk cId="28718110" sldId="259"/>
            <ac:spMk id="6" creationId="{5DB6BF4A-334B-7F8F-C37A-3AB431400436}"/>
          </ac:spMkLst>
        </pc:spChg>
      </pc:sldChg>
      <pc:sldChg chg="addSp delSp modSp new mod ord">
        <pc:chgData name="Theni Kuppusamy" userId="69c39baf-b602-4943-8b76-4a6754f0f605" providerId="ADAL" clId="{C4E907DC-3239-4FB7-8596-479CBA4054A8}" dt="2022-09-21T06:54:33.441" v="28" actId="1076"/>
        <pc:sldMkLst>
          <pc:docMk/>
          <pc:sldMk cId="1643639578" sldId="260"/>
        </pc:sldMkLst>
        <pc:spChg chg="add mod">
          <ac:chgData name="Theni Kuppusamy" userId="69c39baf-b602-4943-8b76-4a6754f0f605" providerId="ADAL" clId="{C4E907DC-3239-4FB7-8596-479CBA4054A8}" dt="2022-09-21T06:54:33.441" v="28" actId="1076"/>
          <ac:spMkLst>
            <pc:docMk/>
            <pc:sldMk cId="1643639578" sldId="260"/>
            <ac:spMk id="9" creationId="{C18B07CE-9487-6EC6-84DC-5E82ABF31A47}"/>
          </ac:spMkLst>
        </pc:spChg>
        <pc:picChg chg="add del mod">
          <ac:chgData name="Theni Kuppusamy" userId="69c39baf-b602-4943-8b76-4a6754f0f605" providerId="ADAL" clId="{C4E907DC-3239-4FB7-8596-479CBA4054A8}" dt="2022-09-21T06:53:40.517" v="11"/>
          <ac:picMkLst>
            <pc:docMk/>
            <pc:sldMk cId="1643639578" sldId="260"/>
            <ac:picMk id="5" creationId="{149582F4-7877-83E5-C19C-CBEF4F2D2BC8}"/>
          </ac:picMkLst>
        </pc:picChg>
        <pc:picChg chg="add mod">
          <ac:chgData name="Theni Kuppusamy" userId="69c39baf-b602-4943-8b76-4a6754f0f605" providerId="ADAL" clId="{C4E907DC-3239-4FB7-8596-479CBA4054A8}" dt="2022-09-21T06:54:19.366" v="24" actId="1076"/>
          <ac:picMkLst>
            <pc:docMk/>
            <pc:sldMk cId="1643639578" sldId="260"/>
            <ac:picMk id="7" creationId="{E9B4B640-96C0-9178-7B64-075108572E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35E7-EDE7-C187-8284-7AB7D5885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69E40-E833-FA6B-C7F8-ACE911E61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F29B5-CD89-DC2F-8921-5A3F636A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E1CF7-A923-BC6F-F0B9-64C4867F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CC6B4-977B-58CD-3495-A48AAEF4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11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6000-6F0C-9F2B-773B-166CD899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0D66C-E7A7-A8FC-C4D3-76BDE336C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BA19A-6F8C-7932-D278-7160298C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E5EE-08CF-F1E2-44FC-BEDB06AF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D1DCE-C167-0991-CB6E-E5BD9ADA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352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47E54-6764-7189-9282-541008B15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2E335-177A-1DE9-7DB0-59DA10BAB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1E41E-DDB1-C582-E230-5627AA73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756B3-02C1-9450-8524-E235BFE2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E00E8-CB7A-8861-1301-9B87BBF5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5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7AC3-7052-DD4E-6FCC-2309F893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0C736-FE8A-FAFD-D2E4-32C8C152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03BC3-EEA6-3732-B24B-839BD150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162FC-4206-2676-CB4F-A5DF5BBA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07C97-23F2-852A-5A5D-9CCC46D5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11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7F0B-A2A3-5398-954A-35852244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45EB-2D6D-CBA2-A524-1441FB7C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4E016-1D58-E7F1-AA6A-B9FA5C2D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FC7C1-A60B-724C-1DCA-A6E5BAA5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EFDBE-09C4-4633-132B-A4A7A289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00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67FD-C4E4-907B-432B-D2C11EAA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6D35-40EC-D0FF-84FD-C79D9DE27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84BE8-0EC7-856F-864E-A59E539D3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97F80-7350-C297-8301-D28E8283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433A0-7DC1-2162-0047-4A5B9CB5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DA654-DEF3-A1A8-25EB-32211EBC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21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6FFC-A8F7-2756-1CAF-AC4B1A8F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35EF3-200C-86C7-0F68-8524B5638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EDDF5-5B4A-30E0-EA9B-A4FF464DD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90FCA-ADE3-3B18-C8EB-914192E48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5B18F-2B04-BD9D-AA5E-E7D6A4CA1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4F1EA-63AA-3C2F-3B9E-EE84AE26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8C4AE-EF32-ECA6-1D92-CCB05506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78528-101A-63A6-0EF5-475F3B22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680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9B54-88F4-4295-6F7D-4B0BA0F0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F1C80-80D5-5B43-28EE-7ADE88D9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D22FC-78F1-FC94-97AB-F96DDB8F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B776B-128C-03C7-919D-3625B6A8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71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6D287-9790-4B7D-0594-0641B90D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270FF-7C43-AF51-251F-080E33A5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601E8-7EEE-5663-A99D-6AEE3ED9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89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FD30-EF25-AACD-D77D-D8551F34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3EC2-B1B7-13B3-E1C0-697A6BAEC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98E4A-5E0F-09D0-F4CA-30F443543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DCCBC-3E37-6FE2-E9BC-2AFC3CEC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3D1FA-1D75-87AA-8A77-4F415E2F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4754D-A52F-2791-E6BF-32B21208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68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5B73-0274-48F3-EE1B-2D757215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448EF-8F69-0751-A6CA-3731414A7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BBD15-B752-4945-1EF0-92EE64F1C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9BBA6-804C-95B5-4404-BBC437E1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1B601-1607-7BDC-5B87-ABF2D56E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61FCC-37EC-5FE6-E5F4-345A11B8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53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A0AEB-42C7-494D-63D5-EB24D7C6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91C9B-4D4B-B4C4-A841-B81D9A27F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64F7B-7CE7-C2CB-88BB-66B532ABD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60740-3109-44C5-98DA-12443EE72E34}" type="datetimeFigureOut">
              <a:rPr lang="en-AU" smtClean="0"/>
              <a:t>21/09/2022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C1C91-6271-B41F-BD7B-CE5FCD309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B542-B0A1-B734-70A8-E7D5E3274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E8B4-276E-4A57-8B2C-3A57A14AA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94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A4E6-5798-6644-E22D-A0FF63DE0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80D3D-2C14-A12E-0601-D82BA2DC0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38F346E-24EF-F07F-4D25-75C68B57A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4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A608-AFF0-55BD-4773-E3A28AD3E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3971D-66F1-304A-A270-9A7BD8204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4B640-96C0-9178-7B64-075108572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8B07CE-9487-6EC6-84DC-5E82ABF31A47}"/>
              </a:ext>
            </a:extLst>
          </p:cNvPr>
          <p:cNvSpPr txBox="1"/>
          <p:nvPr/>
        </p:nvSpPr>
        <p:spPr>
          <a:xfrm>
            <a:off x="834606" y="2240299"/>
            <a:ext cx="86371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&lt;NAME &gt;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&lt;title of presentation&gt; </a:t>
            </a:r>
            <a:endParaRPr lang="en-A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3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575A-E6FE-8093-920D-F85DFDF5C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CE629-F655-DCE5-CDC2-F2F0BDF839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A088060-A320-CAFA-4289-9AA51CB3B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CA252-110F-483F-0CA1-D7C3D8543D92}"/>
              </a:ext>
            </a:extLst>
          </p:cNvPr>
          <p:cNvSpPr txBox="1"/>
          <p:nvPr/>
        </p:nvSpPr>
        <p:spPr>
          <a:xfrm>
            <a:off x="2240710" y="2054293"/>
            <a:ext cx="953434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following presentation is the view of the presenter and does not represent the views of the </a:t>
            </a:r>
            <a:r>
              <a:rPr lang="en-AU" sz="2800" dirty="0">
                <a:solidFill>
                  <a:schemeClr val="accent1"/>
                </a:solidFill>
              </a:rPr>
              <a:t>&lt;&lt; insert relevant employer/organisation (e.g. Australian Defence Force / New Zealand Defence Force)&gt;&gt;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This presentation has been cleared for public release by </a:t>
            </a:r>
            <a:r>
              <a:rPr lang="en-AU" sz="2800" dirty="0">
                <a:solidFill>
                  <a:schemeClr val="accent1"/>
                </a:solidFill>
              </a:rPr>
              <a:t>&lt;&lt;insert organisation/position (insert or delete as appropriate)&gt;&gt;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presenter has no conflicts of interest to disclose.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0DCF-8A9B-0E0C-AFC4-0936E1B111A1}"/>
              </a:ext>
            </a:extLst>
          </p:cNvPr>
          <p:cNvSpPr txBox="1"/>
          <p:nvPr/>
        </p:nvSpPr>
        <p:spPr>
          <a:xfrm>
            <a:off x="2335601" y="642426"/>
            <a:ext cx="61549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45899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868080B36B149AE162F96217DCDC0" ma:contentTypeVersion="14" ma:contentTypeDescription="Create a new document." ma:contentTypeScope="" ma:versionID="4a88411294db74bf91149285f8240688">
  <xsd:schema xmlns:xsd="http://www.w3.org/2001/XMLSchema" xmlns:xs="http://www.w3.org/2001/XMLSchema" xmlns:p="http://schemas.microsoft.com/office/2006/metadata/properties" xmlns:ns2="76678db3-ce0f-443e-9666-e0ac5ee1f4a8" xmlns:ns3="b988ca24-2d23-4a50-a4c5-66d2a1202c8b" targetNamespace="http://schemas.microsoft.com/office/2006/metadata/properties" ma:root="true" ma:fieldsID="b92e46a5b8025f89c70ce409938a4939" ns2:_="" ns3:_="">
    <xsd:import namespace="76678db3-ce0f-443e-9666-e0ac5ee1f4a8"/>
    <xsd:import namespace="b988ca24-2d23-4a50-a4c5-66d2a1202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78db3-ce0f-443e-9666-e0ac5ee1f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89629c9-180c-4a40-8a82-eb98ebd19c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8ca24-2d23-4a50-a4c5-66d2a1202c8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4bd9f04-348a-4972-8558-c99bb5d978af}" ma:internalName="TaxCatchAll" ma:showField="CatchAllData" ma:web="b988ca24-2d23-4a50-a4c5-66d2a1202c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88ca24-2d23-4a50-a4c5-66d2a1202c8b" xsi:nil="true"/>
    <lcf76f155ced4ddcb4097134ff3c332f xmlns="76678db3-ce0f-443e-9666-e0ac5ee1f4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BD8D35-8A09-4078-992B-5550F2834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78db3-ce0f-443e-9666-e0ac5ee1f4a8"/>
    <ds:schemaRef ds:uri="b988ca24-2d23-4a50-a4c5-66d2a1202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C7614D-D93C-4B7D-BCEB-A6A4855E8C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743EA0-3DD5-4B14-BD72-416D99843D38}">
  <ds:schemaRefs>
    <ds:schemaRef ds:uri="http://schemas.microsoft.com/office/2006/metadata/properties"/>
    <ds:schemaRef ds:uri="http://schemas.microsoft.com/office/infopath/2007/PartnerControls"/>
    <ds:schemaRef ds:uri="b988ca24-2d23-4a50-a4c5-66d2a1202c8b"/>
    <ds:schemaRef ds:uri="76678db3-ce0f-443e-9666-e0ac5ee1f4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Theni Kuppusamy</dc:creator>
  <cp:lastModifiedBy>Theni Kuppusamy</cp:lastModifiedBy>
  <cp:revision>1</cp:revision>
  <dcterms:created xsi:type="dcterms:W3CDTF">2022-09-19T07:23:35Z</dcterms:created>
  <dcterms:modified xsi:type="dcterms:W3CDTF">2022-09-21T06:54:49Z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0x0101009DA868080B36B149AE162F96217DCDC0</vt:lpwstr>
  </property>
  <property fmtid="{D5CDD505-2E9C-101B-9397-08002B2CF9AE}" pid="3" name="MediaServiceImageTags">
    <vt:lpwstr/>
  </property>
</Properties>
</file>